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19"/>
  </p:notesMasterIdLst>
  <p:sldIdLst>
    <p:sldId id="256" r:id="rId2"/>
    <p:sldId id="297" r:id="rId3"/>
    <p:sldId id="257" r:id="rId4"/>
    <p:sldId id="307" r:id="rId5"/>
    <p:sldId id="322" r:id="rId6"/>
    <p:sldId id="324" r:id="rId7"/>
    <p:sldId id="323" r:id="rId8"/>
    <p:sldId id="325" r:id="rId9"/>
    <p:sldId id="326" r:id="rId10"/>
    <p:sldId id="327" r:id="rId11"/>
    <p:sldId id="328" r:id="rId12"/>
    <p:sldId id="329" r:id="rId13"/>
    <p:sldId id="330" r:id="rId14"/>
    <p:sldId id="332" r:id="rId15"/>
    <p:sldId id="331" r:id="rId16"/>
    <p:sldId id="333" r:id="rId17"/>
    <p:sldId id="33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09" autoAdjust="0"/>
  </p:normalViewPr>
  <p:slideViewPr>
    <p:cSldViewPr snapToGrid="0">
      <p:cViewPr varScale="1">
        <p:scale>
          <a:sx n="93" d="100"/>
          <a:sy n="93" d="100"/>
        </p:scale>
        <p:origin x="84" y="8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금요일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32204"/>
            <a:ext cx="8136904" cy="326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ADMIN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계정을 통해 관리자 계정 생성 및 삭제를 할 수 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관리자모드에서는 회원 목록에서 한번에 회원관리를 하여 부적절한 행위의 회원은 제재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기간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영구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영화나 인물의 등록 및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17324" y="1321903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325220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7464" y="1296614"/>
            <a:ext cx="1005392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192" y="1941929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관리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관리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8470" y="611793"/>
            <a:ext cx="1070790" cy="4461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블랙회원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63854" y="3108807"/>
            <a:ext cx="4818836" cy="1296427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▷ 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82495" y="1363387"/>
            <a:ext cx="781169" cy="43603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957712"/>
            <a:ext cx="163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댓글 작성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9419" y="1941929"/>
            <a:ext cx="17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인물 검색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131091" y="2002256"/>
            <a:ext cx="262113" cy="28906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6" idx="0"/>
          </p:cNvCxnSpPr>
          <p:nvPr/>
        </p:nvCxnSpPr>
        <p:spPr>
          <a:xfrm rot="16200000" flipV="1">
            <a:off x="5771067" y="75168"/>
            <a:ext cx="490372" cy="2009732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04226" y="559672"/>
            <a:ext cx="77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회원 제재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4272" y="683689"/>
            <a:ext cx="5910079" cy="4048301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402814" y="776814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관리자등록</a:t>
            </a:r>
            <a:endParaRPr lang="ko-KR" altLang="en-US" sz="1000" b="1" dirty="0"/>
          </a:p>
        </p:txBody>
      </p:sp>
      <p:sp>
        <p:nvSpPr>
          <p:cNvPr id="20" name="타원 19"/>
          <p:cNvSpPr/>
          <p:nvPr/>
        </p:nvSpPr>
        <p:spPr>
          <a:xfrm>
            <a:off x="6377063" y="1124852"/>
            <a:ext cx="909878" cy="2162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관리자삭제</a:t>
            </a:r>
            <a:endParaRPr lang="ko-KR" altLang="en-US" sz="1000" b="1" dirty="0"/>
          </a:p>
        </p:txBody>
      </p:sp>
      <p:sp>
        <p:nvSpPr>
          <p:cNvPr id="23" name="타원 22"/>
          <p:cNvSpPr/>
          <p:nvPr/>
        </p:nvSpPr>
        <p:spPr>
          <a:xfrm>
            <a:off x="2308888" y="767381"/>
            <a:ext cx="762619" cy="2380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520335" y="2111892"/>
            <a:ext cx="675106" cy="22681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55627" y="2019929"/>
            <a:ext cx="801881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4099821" y="1963252"/>
            <a:ext cx="777040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989325" y="1942755"/>
            <a:ext cx="816087" cy="2429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305070" y="1144568"/>
            <a:ext cx="848962" cy="284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2321830" y="1625579"/>
            <a:ext cx="920855" cy="3135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4044959" y="247605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2" name="타원 31"/>
          <p:cNvSpPr/>
          <p:nvPr/>
        </p:nvSpPr>
        <p:spPr>
          <a:xfrm>
            <a:off x="2481381" y="4310828"/>
            <a:ext cx="651236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33" name="타원 32"/>
          <p:cNvSpPr/>
          <p:nvPr/>
        </p:nvSpPr>
        <p:spPr>
          <a:xfrm>
            <a:off x="2346508" y="2841732"/>
            <a:ext cx="667932" cy="3522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현재 </a:t>
            </a:r>
            <a:r>
              <a:rPr lang="ko-KR" altLang="en-US" sz="1000" b="1" dirty="0" err="1" smtClean="0"/>
              <a:t>상영작</a:t>
            </a:r>
            <a:endParaRPr lang="ko-KR" altLang="en-US" sz="1000" b="1" dirty="0"/>
          </a:p>
        </p:txBody>
      </p:sp>
      <p:sp>
        <p:nvSpPr>
          <p:cNvPr id="35" name="타원 34"/>
          <p:cNvSpPr/>
          <p:nvPr/>
        </p:nvSpPr>
        <p:spPr>
          <a:xfrm>
            <a:off x="5060212" y="2871663"/>
            <a:ext cx="965162" cy="3842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2367874" y="3281039"/>
            <a:ext cx="646565" cy="3604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방영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예고작</a:t>
            </a:r>
            <a:endParaRPr lang="ko-KR" altLang="en-US" sz="1000" b="1" dirty="0"/>
          </a:p>
        </p:txBody>
      </p:sp>
      <p:sp>
        <p:nvSpPr>
          <p:cNvPr id="37" name="타원 36"/>
          <p:cNvSpPr/>
          <p:nvPr/>
        </p:nvSpPr>
        <p:spPr>
          <a:xfrm>
            <a:off x="3574888" y="1643451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901114" y="3423770"/>
            <a:ext cx="861020" cy="3612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9" name="타원 38"/>
          <p:cNvSpPr/>
          <p:nvPr/>
        </p:nvSpPr>
        <p:spPr>
          <a:xfrm>
            <a:off x="5245214" y="1480273"/>
            <a:ext cx="776855" cy="2286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회원제재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517807" y="3023803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영화등록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308411" y="2626036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게시판관리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346246" y="1468089"/>
            <a:ext cx="800673" cy="2701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목록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검색</a:t>
            </a:r>
            <a:endParaRPr lang="ko-KR" altLang="en-US" sz="1000" b="1" dirty="0"/>
          </a:p>
        </p:txBody>
      </p:sp>
      <p:sp>
        <p:nvSpPr>
          <p:cNvPr id="43" name="타원 42"/>
          <p:cNvSpPr/>
          <p:nvPr/>
        </p:nvSpPr>
        <p:spPr>
          <a:xfrm>
            <a:off x="6569788" y="3859375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인물등록</a:t>
            </a:r>
            <a:endParaRPr lang="en-US" altLang="ko-KR" sz="1000" b="1" dirty="0" smtClean="0"/>
          </a:p>
        </p:txBody>
      </p:sp>
      <p:sp>
        <p:nvSpPr>
          <p:cNvPr id="45" name="타원 44"/>
          <p:cNvSpPr/>
          <p:nvPr/>
        </p:nvSpPr>
        <p:spPr>
          <a:xfrm>
            <a:off x="6381309" y="1951388"/>
            <a:ext cx="822150" cy="2155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삭제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402357" y="3823516"/>
            <a:ext cx="654387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914181" y="329092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04194" y="1471467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H="1" flipV="1">
            <a:off x="4506485" y="2814973"/>
            <a:ext cx="1116" cy="22894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4831188" y="3319803"/>
            <a:ext cx="196195" cy="1377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13637" y="289047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116896" y="3048328"/>
            <a:ext cx="771641" cy="349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글상세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보기</a:t>
            </a:r>
            <a:endParaRPr lang="ko-KR" altLang="en-US" sz="1000" b="1" dirty="0"/>
          </a:p>
        </p:txBody>
      </p:sp>
      <p:sp>
        <p:nvSpPr>
          <p:cNvPr id="100" name="타원 99"/>
          <p:cNvSpPr/>
          <p:nvPr/>
        </p:nvSpPr>
        <p:spPr>
          <a:xfrm>
            <a:off x="6567558" y="3410285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영화수정</a:t>
            </a:r>
            <a:endParaRPr lang="en-US" altLang="ko-KR" sz="1000" b="1" dirty="0" smtClean="0"/>
          </a:p>
        </p:txBody>
      </p:sp>
      <p:sp>
        <p:nvSpPr>
          <p:cNvPr id="101" name="타원 100"/>
          <p:cNvSpPr/>
          <p:nvPr/>
        </p:nvSpPr>
        <p:spPr>
          <a:xfrm>
            <a:off x="6656625" y="4279251"/>
            <a:ext cx="780860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인물수정</a:t>
            </a:r>
            <a:endParaRPr lang="en-US" altLang="ko-KR" sz="1000" b="1" dirty="0" smtClean="0"/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4922527" y="2740286"/>
            <a:ext cx="164004" cy="1927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914181" y="273778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6" name="직선 화살표 연결선 105"/>
          <p:cNvCxnSpPr/>
          <p:nvPr/>
        </p:nvCxnSpPr>
        <p:spPr>
          <a:xfrm flipH="1" flipV="1">
            <a:off x="2770876" y="1400636"/>
            <a:ext cx="24195" cy="2134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265926" y="1591559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3255627" y="1765759"/>
            <a:ext cx="298744" cy="141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endCxn id="29" idx="2"/>
          </p:cNvCxnSpPr>
          <p:nvPr/>
        </p:nvCxnSpPr>
        <p:spPr>
          <a:xfrm flipV="1">
            <a:off x="1436236" y="1286872"/>
            <a:ext cx="868834" cy="2220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3" idx="3"/>
          </p:cNvCxnSpPr>
          <p:nvPr/>
        </p:nvCxnSpPr>
        <p:spPr>
          <a:xfrm flipV="1">
            <a:off x="1422538" y="970528"/>
            <a:ext cx="998033" cy="536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endCxn id="30" idx="2"/>
          </p:cNvCxnSpPr>
          <p:nvPr/>
        </p:nvCxnSpPr>
        <p:spPr>
          <a:xfrm>
            <a:off x="1408252" y="1555996"/>
            <a:ext cx="913578" cy="2263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endCxn id="33" idx="2"/>
          </p:cNvCxnSpPr>
          <p:nvPr/>
        </p:nvCxnSpPr>
        <p:spPr>
          <a:xfrm>
            <a:off x="1426336" y="1579868"/>
            <a:ext cx="920172" cy="1438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36" idx="2"/>
          </p:cNvCxnSpPr>
          <p:nvPr/>
        </p:nvCxnSpPr>
        <p:spPr>
          <a:xfrm>
            <a:off x="1414691" y="1568361"/>
            <a:ext cx="953183" cy="18928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>
            <a:off x="1421194" y="1568361"/>
            <a:ext cx="981163" cy="24077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endCxn id="32" idx="2"/>
          </p:cNvCxnSpPr>
          <p:nvPr/>
        </p:nvCxnSpPr>
        <p:spPr>
          <a:xfrm>
            <a:off x="1435080" y="1554413"/>
            <a:ext cx="1046301" cy="2909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25" idx="2"/>
          </p:cNvCxnSpPr>
          <p:nvPr/>
        </p:nvCxnSpPr>
        <p:spPr>
          <a:xfrm flipV="1">
            <a:off x="1412050" y="2225301"/>
            <a:ext cx="1108285" cy="6341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>
            <a:endCxn id="30" idx="2"/>
          </p:cNvCxnSpPr>
          <p:nvPr/>
        </p:nvCxnSpPr>
        <p:spPr>
          <a:xfrm flipV="1">
            <a:off x="1419624" y="1782355"/>
            <a:ext cx="902206" cy="110388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endCxn id="29" idx="2"/>
          </p:cNvCxnSpPr>
          <p:nvPr/>
        </p:nvCxnSpPr>
        <p:spPr>
          <a:xfrm flipV="1">
            <a:off x="1427139" y="1286872"/>
            <a:ext cx="877931" cy="15847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endCxn id="33" idx="2"/>
          </p:cNvCxnSpPr>
          <p:nvPr/>
        </p:nvCxnSpPr>
        <p:spPr>
          <a:xfrm>
            <a:off x="1445984" y="2876814"/>
            <a:ext cx="900524" cy="1410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endCxn id="36" idx="2"/>
          </p:cNvCxnSpPr>
          <p:nvPr/>
        </p:nvCxnSpPr>
        <p:spPr>
          <a:xfrm>
            <a:off x="1443529" y="2866950"/>
            <a:ext cx="924345" cy="59430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endCxn id="84" idx="2"/>
          </p:cNvCxnSpPr>
          <p:nvPr/>
        </p:nvCxnSpPr>
        <p:spPr>
          <a:xfrm>
            <a:off x="1436236" y="2871663"/>
            <a:ext cx="966121" cy="11044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endCxn id="32" idx="2"/>
          </p:cNvCxnSpPr>
          <p:nvPr/>
        </p:nvCxnSpPr>
        <p:spPr>
          <a:xfrm>
            <a:off x="1427139" y="2902664"/>
            <a:ext cx="1054242" cy="15607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endCxn id="26" idx="4"/>
          </p:cNvCxnSpPr>
          <p:nvPr/>
        </p:nvCxnSpPr>
        <p:spPr>
          <a:xfrm flipV="1">
            <a:off x="1432930" y="2247215"/>
            <a:ext cx="2223638" cy="66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endCxn id="27" idx="4"/>
          </p:cNvCxnSpPr>
          <p:nvPr/>
        </p:nvCxnSpPr>
        <p:spPr>
          <a:xfrm flipV="1">
            <a:off x="1436434" y="2190538"/>
            <a:ext cx="3051907" cy="70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endCxn id="28" idx="4"/>
          </p:cNvCxnSpPr>
          <p:nvPr/>
        </p:nvCxnSpPr>
        <p:spPr>
          <a:xfrm flipV="1">
            <a:off x="1463803" y="2185696"/>
            <a:ext cx="3933566" cy="71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endCxn id="31" idx="2"/>
          </p:cNvCxnSpPr>
          <p:nvPr/>
        </p:nvCxnSpPr>
        <p:spPr>
          <a:xfrm flipV="1">
            <a:off x="1473446" y="2628686"/>
            <a:ext cx="2571513" cy="284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endCxn id="2" idx="5"/>
          </p:cNvCxnSpPr>
          <p:nvPr/>
        </p:nvCxnSpPr>
        <p:spPr>
          <a:xfrm flipH="1" flipV="1">
            <a:off x="7179443" y="961353"/>
            <a:ext cx="989677" cy="128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endCxn id="20" idx="5"/>
          </p:cNvCxnSpPr>
          <p:nvPr/>
        </p:nvCxnSpPr>
        <p:spPr>
          <a:xfrm flipH="1" flipV="1">
            <a:off x="7153692" y="1309391"/>
            <a:ext cx="1015428" cy="93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endCxn id="42" idx="5"/>
          </p:cNvCxnSpPr>
          <p:nvPr/>
        </p:nvCxnSpPr>
        <p:spPr>
          <a:xfrm flipH="1" flipV="1">
            <a:off x="7029663" y="1698680"/>
            <a:ext cx="1164723" cy="57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45" idx="6"/>
          </p:cNvCxnSpPr>
          <p:nvPr/>
        </p:nvCxnSpPr>
        <p:spPr>
          <a:xfrm flipH="1" flipV="1">
            <a:off x="7203459" y="2059168"/>
            <a:ext cx="990927" cy="23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6046911" y="1603166"/>
            <a:ext cx="29933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5848409" y="143706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1" name="직선 연결선 170"/>
          <p:cNvCxnSpPr>
            <a:endCxn id="41" idx="6"/>
          </p:cNvCxnSpPr>
          <p:nvPr/>
        </p:nvCxnSpPr>
        <p:spPr>
          <a:xfrm flipH="1">
            <a:off x="7229294" y="2287031"/>
            <a:ext cx="933577" cy="49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>
            <a:endCxn id="40" idx="7"/>
          </p:cNvCxnSpPr>
          <p:nvPr/>
        </p:nvCxnSpPr>
        <p:spPr>
          <a:xfrm flipH="1">
            <a:off x="7184314" y="2282451"/>
            <a:ext cx="978557" cy="78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endCxn id="100" idx="7"/>
          </p:cNvCxnSpPr>
          <p:nvPr/>
        </p:nvCxnSpPr>
        <p:spPr>
          <a:xfrm flipH="1">
            <a:off x="7234065" y="2307098"/>
            <a:ext cx="913539" cy="114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endCxn id="43" idx="7"/>
          </p:cNvCxnSpPr>
          <p:nvPr/>
        </p:nvCxnSpPr>
        <p:spPr>
          <a:xfrm flipH="1">
            <a:off x="7236294" y="2289759"/>
            <a:ext cx="954625" cy="161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endCxn id="101" idx="7"/>
          </p:cNvCxnSpPr>
          <p:nvPr/>
        </p:nvCxnSpPr>
        <p:spPr>
          <a:xfrm flipH="1">
            <a:off x="7323131" y="2289759"/>
            <a:ext cx="832311" cy="20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endCxn id="31" idx="6"/>
          </p:cNvCxnSpPr>
          <p:nvPr/>
        </p:nvCxnSpPr>
        <p:spPr>
          <a:xfrm flipH="1">
            <a:off x="4965842" y="2262591"/>
            <a:ext cx="3197029" cy="36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endCxn id="25" idx="5"/>
          </p:cNvCxnSpPr>
          <p:nvPr/>
        </p:nvCxnSpPr>
        <p:spPr>
          <a:xfrm flipH="1">
            <a:off x="3096574" y="2262591"/>
            <a:ext cx="5058868" cy="42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endCxn id="26" idx="5"/>
          </p:cNvCxnSpPr>
          <p:nvPr/>
        </p:nvCxnSpPr>
        <p:spPr>
          <a:xfrm flipH="1" flipV="1">
            <a:off x="3940075" y="2213930"/>
            <a:ext cx="4222796" cy="7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endCxn id="27" idx="5"/>
          </p:cNvCxnSpPr>
          <p:nvPr/>
        </p:nvCxnSpPr>
        <p:spPr>
          <a:xfrm flipH="1" flipV="1">
            <a:off x="4763066" y="2157253"/>
            <a:ext cx="3412827" cy="1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인물검색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인물검색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인물정보확인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572903" y="3126744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924266" y="3186339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928934" y="3255616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495107" y="324032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인물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인물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검색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제재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625642" y="1531027"/>
            <a:ext cx="7877175" cy="2737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회원가입시에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평점 등록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게시판 글쓰기 등을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검색 서비스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감독이나 배우 정보 일람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랭킹 페이지에서는 영화 관람객 순 혹은 평점 순서로 영화 차트 조회 가능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285750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영화 등록 및 수정 등의 영화 관리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감독이나 배우 등록 및 수정 등의 인물 관리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위험한 회원 제재 등의 회원 관리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 삭제 등 게시판 관리 기능을 이용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9925" y="55320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 React,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사용자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9675" y="1042467"/>
            <a:ext cx="614388" cy="29743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28487" y="1545247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466" y="2094783"/>
            <a:ext cx="357267" cy="32405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0478" y="2092998"/>
            <a:ext cx="452153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페이지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0704" y="2096568"/>
            <a:ext cx="440016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자유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게시판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063" y="2693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28147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탈퇴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20585" y="2095948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리스트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79374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627" y="2688981"/>
            <a:ext cx="375765" cy="452765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제목 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09731" y="2684061"/>
            <a:ext cx="359096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태그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00333" y="2681673"/>
            <a:ext cx="41603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현재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상영작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09205" y="2688982"/>
            <a:ext cx="456928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상영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예고작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26227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30665" y="2688982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118717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64150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55851" y="388524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501329" y="2681673"/>
            <a:ext cx="465461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글상세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03779" y="3273830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214306" y="3890661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댓글삭제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23723" y="3897119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0791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826255" y="330618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99955" y="327744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85422" y="268447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70460" y="2691148"/>
            <a:ext cx="461107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순위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6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636008" y="1543523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23099" y="3273918"/>
            <a:ext cx="475112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답변글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직선 연결선 2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0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17" idx="0"/>
          </p:cNvCxnSpPr>
          <p:nvPr/>
        </p:nvCxnSpPr>
        <p:spPr>
          <a:xfrm rot="5400000">
            <a:off x="3442067" y="780445"/>
            <a:ext cx="205342" cy="13242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38" idx="0"/>
          </p:cNvCxnSpPr>
          <p:nvPr/>
        </p:nvCxnSpPr>
        <p:spPr>
          <a:xfrm rot="16200000" flipH="1">
            <a:off x="5946689" y="-399915"/>
            <a:ext cx="203618" cy="36832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7" idx="2"/>
            <a:endCxn id="18" idx="0"/>
          </p:cNvCxnSpPr>
          <p:nvPr/>
        </p:nvCxnSpPr>
        <p:spPr>
          <a:xfrm rot="5400000">
            <a:off x="1830481" y="1042657"/>
            <a:ext cx="297745" cy="18065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2"/>
            <a:endCxn id="20" idx="0"/>
          </p:cNvCxnSpPr>
          <p:nvPr/>
        </p:nvCxnSpPr>
        <p:spPr>
          <a:xfrm>
            <a:off x="2882606" y="1797038"/>
            <a:ext cx="3949" cy="29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2"/>
            <a:endCxn id="32" idx="0"/>
          </p:cNvCxnSpPr>
          <p:nvPr/>
        </p:nvCxnSpPr>
        <p:spPr>
          <a:xfrm rot="16200000" flipH="1">
            <a:off x="3606591" y="1073052"/>
            <a:ext cx="298910" cy="17468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7" idx="2"/>
            <a:endCxn id="21" idx="0"/>
          </p:cNvCxnSpPr>
          <p:nvPr/>
        </p:nvCxnSpPr>
        <p:spPr>
          <a:xfrm rot="16200000" flipH="1">
            <a:off x="4651894" y="27750"/>
            <a:ext cx="299530" cy="3838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2"/>
            <a:endCxn id="41" idx="0"/>
          </p:cNvCxnSpPr>
          <p:nvPr/>
        </p:nvCxnSpPr>
        <p:spPr>
          <a:xfrm flipH="1">
            <a:off x="1058008" y="2418835"/>
            <a:ext cx="18092" cy="27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8" idx="2"/>
            <a:endCxn id="29" idx="0"/>
          </p:cNvCxnSpPr>
          <p:nvPr/>
        </p:nvCxnSpPr>
        <p:spPr>
          <a:xfrm rot="5400000">
            <a:off x="712826" y="2330707"/>
            <a:ext cx="275147" cy="451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8" idx="2"/>
            <a:endCxn id="30" idx="0"/>
          </p:cNvCxnSpPr>
          <p:nvPr/>
        </p:nvCxnSpPr>
        <p:spPr>
          <a:xfrm rot="16200000" flipH="1">
            <a:off x="1156367" y="2338567"/>
            <a:ext cx="270147" cy="4306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20" idx="2"/>
            <a:endCxn id="43" idx="0"/>
          </p:cNvCxnSpPr>
          <p:nvPr/>
        </p:nvCxnSpPr>
        <p:spPr>
          <a:xfrm>
            <a:off x="2886555" y="2420620"/>
            <a:ext cx="2724" cy="26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0" idx="2"/>
            <a:endCxn id="33" idx="0"/>
          </p:cNvCxnSpPr>
          <p:nvPr/>
        </p:nvCxnSpPr>
        <p:spPr>
          <a:xfrm rot="5400000">
            <a:off x="2500277" y="2298200"/>
            <a:ext cx="263859" cy="5086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0" idx="2"/>
            <a:endCxn id="42" idx="0"/>
          </p:cNvCxnSpPr>
          <p:nvPr/>
        </p:nvCxnSpPr>
        <p:spPr>
          <a:xfrm rot="16200000" flipH="1">
            <a:off x="3000852" y="2306322"/>
            <a:ext cx="268361" cy="4969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32" idx="2"/>
            <a:endCxn id="45" idx="0"/>
          </p:cNvCxnSpPr>
          <p:nvPr/>
        </p:nvCxnSpPr>
        <p:spPr>
          <a:xfrm>
            <a:off x="4629487" y="2453614"/>
            <a:ext cx="8182" cy="23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32" idx="2"/>
            <a:endCxn id="44" idx="0"/>
          </p:cNvCxnSpPr>
          <p:nvPr/>
        </p:nvCxnSpPr>
        <p:spPr>
          <a:xfrm rot="5400000">
            <a:off x="4254891" y="2307076"/>
            <a:ext cx="228059" cy="5211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32" idx="2"/>
            <a:endCxn id="34" idx="0"/>
          </p:cNvCxnSpPr>
          <p:nvPr/>
        </p:nvCxnSpPr>
        <p:spPr>
          <a:xfrm rot="16200000" flipH="1">
            <a:off x="4796483" y="2286617"/>
            <a:ext cx="237534" cy="57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21" idx="2"/>
            <a:endCxn id="52" idx="0"/>
          </p:cNvCxnSpPr>
          <p:nvPr/>
        </p:nvCxnSpPr>
        <p:spPr>
          <a:xfrm>
            <a:off x="6720712" y="2417050"/>
            <a:ext cx="13348" cy="26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21" idx="2"/>
            <a:endCxn id="48" idx="0"/>
          </p:cNvCxnSpPr>
          <p:nvPr/>
        </p:nvCxnSpPr>
        <p:spPr>
          <a:xfrm rot="5400000">
            <a:off x="6285940" y="2254210"/>
            <a:ext cx="271932" cy="5976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1" idx="2"/>
            <a:endCxn id="49" idx="0"/>
          </p:cNvCxnSpPr>
          <p:nvPr/>
        </p:nvCxnSpPr>
        <p:spPr>
          <a:xfrm rot="16200000" flipH="1">
            <a:off x="6883665" y="2254097"/>
            <a:ext cx="264535" cy="590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1" idx="2"/>
            <a:endCxn id="50" idx="0"/>
          </p:cNvCxnSpPr>
          <p:nvPr/>
        </p:nvCxnSpPr>
        <p:spPr>
          <a:xfrm rot="16200000" flipH="1">
            <a:off x="7156381" y="1981380"/>
            <a:ext cx="264535" cy="11358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44" idx="2"/>
            <a:endCxn id="57" idx="0"/>
          </p:cNvCxnSpPr>
          <p:nvPr/>
        </p:nvCxnSpPr>
        <p:spPr>
          <a:xfrm flipH="1">
            <a:off x="4101467" y="3009295"/>
            <a:ext cx="6886" cy="29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42" idx="2"/>
            <a:endCxn id="57" idx="0"/>
          </p:cNvCxnSpPr>
          <p:nvPr/>
        </p:nvCxnSpPr>
        <p:spPr>
          <a:xfrm rot="16200000" flipH="1">
            <a:off x="3660269" y="2864986"/>
            <a:ext cx="164438" cy="717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57" idx="2"/>
          </p:cNvCxnSpPr>
          <p:nvPr/>
        </p:nvCxnSpPr>
        <p:spPr>
          <a:xfrm>
            <a:off x="4101467" y="3633806"/>
            <a:ext cx="6885" cy="42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33" idx="2"/>
            <a:endCxn id="31" idx="0"/>
          </p:cNvCxnSpPr>
          <p:nvPr/>
        </p:nvCxnSpPr>
        <p:spPr>
          <a:xfrm flipH="1">
            <a:off x="2375167" y="3012101"/>
            <a:ext cx="2690" cy="26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52" idx="2"/>
            <a:endCxn id="39" idx="0"/>
          </p:cNvCxnSpPr>
          <p:nvPr/>
        </p:nvCxnSpPr>
        <p:spPr>
          <a:xfrm rot="5400000">
            <a:off x="6415047" y="2954904"/>
            <a:ext cx="264623" cy="3734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52" idx="2"/>
            <a:endCxn id="53" idx="0"/>
          </p:cNvCxnSpPr>
          <p:nvPr/>
        </p:nvCxnSpPr>
        <p:spPr>
          <a:xfrm rot="16200000" flipH="1">
            <a:off x="6782870" y="2960485"/>
            <a:ext cx="264535" cy="3621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53" idx="2"/>
            <a:endCxn id="54" idx="0"/>
          </p:cNvCxnSpPr>
          <p:nvPr/>
        </p:nvCxnSpPr>
        <p:spPr>
          <a:xfrm rot="16200000" flipH="1">
            <a:off x="7106873" y="3590792"/>
            <a:ext cx="289209" cy="310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53" idx="2"/>
            <a:endCxn id="51" idx="0"/>
          </p:cNvCxnSpPr>
          <p:nvPr/>
        </p:nvCxnSpPr>
        <p:spPr>
          <a:xfrm rot="5400000">
            <a:off x="6780352" y="3569386"/>
            <a:ext cx="283797" cy="347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관리자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1004" y="1046040"/>
            <a:ext cx="631730" cy="3337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84130" y="1561809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8285" y="2263045"/>
            <a:ext cx="354262" cy="30785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1606" y="2275913"/>
            <a:ext cx="458366" cy="32814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52575" y="2263045"/>
            <a:ext cx="388292" cy="3770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190" y="2274969"/>
            <a:ext cx="442022" cy="3974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게시글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765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9214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3068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96634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9405" y="3046334"/>
            <a:ext cx="3603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44746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01769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49729" y="304717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17257" y="2274969"/>
            <a:ext cx="402424" cy="32047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56022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75452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68483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822680" y="3046334"/>
            <a:ext cx="344090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815007" y="2263045"/>
            <a:ext cx="368847" cy="36025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인물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35063" y="3046334"/>
            <a:ext cx="366811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552552" y="1557804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71501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359481" y="3046334"/>
            <a:ext cx="375272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49069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꺾인 연결선 2"/>
          <p:cNvCxnSpPr>
            <a:stCxn id="16" idx="2"/>
            <a:endCxn id="17" idx="0"/>
          </p:cNvCxnSpPr>
          <p:nvPr/>
        </p:nvCxnSpPr>
        <p:spPr>
          <a:xfrm rot="16200000" flipH="1">
            <a:off x="4881568" y="705128"/>
            <a:ext cx="181982" cy="1531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1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49" idx="0"/>
          </p:cNvCxnSpPr>
          <p:nvPr/>
        </p:nvCxnSpPr>
        <p:spPr>
          <a:xfrm rot="5400000">
            <a:off x="2417782" y="-231284"/>
            <a:ext cx="177977" cy="34001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7" idx="2"/>
            <a:endCxn id="20" idx="0"/>
          </p:cNvCxnSpPr>
          <p:nvPr/>
        </p:nvCxnSpPr>
        <p:spPr>
          <a:xfrm>
            <a:off x="5738249" y="1813600"/>
            <a:ext cx="8472" cy="449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7" idx="2"/>
            <a:endCxn id="21" idx="0"/>
          </p:cNvCxnSpPr>
          <p:nvPr/>
        </p:nvCxnSpPr>
        <p:spPr>
          <a:xfrm rot="16200000" flipH="1">
            <a:off x="6232041" y="1319808"/>
            <a:ext cx="461369" cy="14489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  <a:endCxn id="37" idx="0"/>
          </p:cNvCxnSpPr>
          <p:nvPr/>
        </p:nvCxnSpPr>
        <p:spPr>
          <a:xfrm rot="16200000" flipH="1">
            <a:off x="6747675" y="804174"/>
            <a:ext cx="461369" cy="2480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2"/>
            <a:endCxn id="44" idx="0"/>
          </p:cNvCxnSpPr>
          <p:nvPr/>
        </p:nvCxnSpPr>
        <p:spPr>
          <a:xfrm rot="5400000">
            <a:off x="4644118" y="1168913"/>
            <a:ext cx="449445" cy="17388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7" idx="2"/>
            <a:endCxn id="18" idx="0"/>
          </p:cNvCxnSpPr>
          <p:nvPr/>
        </p:nvCxnSpPr>
        <p:spPr>
          <a:xfrm rot="5400000">
            <a:off x="3892111" y="416906"/>
            <a:ext cx="449445" cy="32428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7" idx="2"/>
            <a:endCxn id="19" idx="0"/>
          </p:cNvCxnSpPr>
          <p:nvPr/>
        </p:nvCxnSpPr>
        <p:spPr>
          <a:xfrm rot="5400000">
            <a:off x="3168363" y="-293974"/>
            <a:ext cx="462313" cy="4677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9" idx="2"/>
            <a:endCxn id="23" idx="0"/>
          </p:cNvCxnSpPr>
          <p:nvPr/>
        </p:nvCxnSpPr>
        <p:spPr>
          <a:xfrm rot="5400000">
            <a:off x="684289" y="2669834"/>
            <a:ext cx="442280" cy="3107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9" idx="2"/>
            <a:endCxn id="28" idx="0"/>
          </p:cNvCxnSpPr>
          <p:nvPr/>
        </p:nvCxnSpPr>
        <p:spPr>
          <a:xfrm rot="16200000" flipH="1">
            <a:off x="966534" y="2698309"/>
            <a:ext cx="442280" cy="2537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475268" y="2570902"/>
            <a:ext cx="20148" cy="47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8" idx="2"/>
            <a:endCxn id="29" idx="0"/>
          </p:cNvCxnSpPr>
          <p:nvPr/>
        </p:nvCxnSpPr>
        <p:spPr>
          <a:xfrm rot="5400000">
            <a:off x="2025843" y="2576761"/>
            <a:ext cx="475432" cy="4637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8" idx="2"/>
            <a:endCxn id="31" idx="0"/>
          </p:cNvCxnSpPr>
          <p:nvPr/>
        </p:nvCxnSpPr>
        <p:spPr>
          <a:xfrm rot="16200000" flipH="1">
            <a:off x="2469778" y="2596540"/>
            <a:ext cx="475432" cy="42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2"/>
            <a:endCxn id="43" idx="0"/>
          </p:cNvCxnSpPr>
          <p:nvPr/>
        </p:nvCxnSpPr>
        <p:spPr>
          <a:xfrm flipH="1">
            <a:off x="3994725" y="2623296"/>
            <a:ext cx="4706" cy="42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4" idx="2"/>
            <a:endCxn id="51" idx="0"/>
          </p:cNvCxnSpPr>
          <p:nvPr/>
        </p:nvCxnSpPr>
        <p:spPr>
          <a:xfrm rot="5400000">
            <a:off x="3561755" y="2608658"/>
            <a:ext cx="423038" cy="4523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44" idx="2"/>
            <a:endCxn id="41" idx="0"/>
          </p:cNvCxnSpPr>
          <p:nvPr/>
        </p:nvCxnSpPr>
        <p:spPr>
          <a:xfrm rot="16200000" flipH="1">
            <a:off x="4015239" y="2607487"/>
            <a:ext cx="423038" cy="4546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51" idx="2"/>
            <a:endCxn id="42" idx="0"/>
          </p:cNvCxnSpPr>
          <p:nvPr/>
        </p:nvCxnSpPr>
        <p:spPr>
          <a:xfrm>
            <a:off x="3547117" y="3404000"/>
            <a:ext cx="0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0" idx="2"/>
            <a:endCxn id="50" idx="0"/>
          </p:cNvCxnSpPr>
          <p:nvPr/>
        </p:nvCxnSpPr>
        <p:spPr>
          <a:xfrm rot="5400000">
            <a:off x="5310435" y="2610047"/>
            <a:ext cx="406255" cy="4663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0" idx="2"/>
            <a:endCxn id="35" idx="0"/>
          </p:cNvCxnSpPr>
          <p:nvPr/>
        </p:nvCxnSpPr>
        <p:spPr>
          <a:xfrm rot="16200000" flipH="1">
            <a:off x="5783996" y="2602804"/>
            <a:ext cx="407093" cy="4816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2"/>
            <a:endCxn id="32" idx="0"/>
          </p:cNvCxnSpPr>
          <p:nvPr/>
        </p:nvCxnSpPr>
        <p:spPr>
          <a:xfrm>
            <a:off x="5746721" y="2640079"/>
            <a:ext cx="6927" cy="40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21" idx="2"/>
            <a:endCxn id="52" idx="0"/>
          </p:cNvCxnSpPr>
          <p:nvPr/>
        </p:nvCxnSpPr>
        <p:spPr>
          <a:xfrm rot="5400000">
            <a:off x="6867856" y="2732250"/>
            <a:ext cx="379192" cy="2594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21" idx="2"/>
            <a:endCxn id="38" idx="0"/>
          </p:cNvCxnSpPr>
          <p:nvPr/>
        </p:nvCxnSpPr>
        <p:spPr>
          <a:xfrm rot="16200000" flipH="1">
            <a:off x="7121332" y="2738271"/>
            <a:ext cx="379192" cy="2474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37" idx="2"/>
            <a:endCxn id="45" idx="0"/>
          </p:cNvCxnSpPr>
          <p:nvPr/>
        </p:nvCxnSpPr>
        <p:spPr>
          <a:xfrm>
            <a:off x="8218469" y="2595446"/>
            <a:ext cx="0" cy="45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34" idx="0"/>
          </p:cNvCxnSpPr>
          <p:nvPr/>
        </p:nvCxnSpPr>
        <p:spPr>
          <a:xfrm>
            <a:off x="5280402" y="3404000"/>
            <a:ext cx="1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9" y="402337"/>
            <a:ext cx="7901912" cy="444285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3914" y="760264"/>
            <a:ext cx="8620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검색 서비스는 영화 이름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 등으로 검색을 지원하고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배우도 검색하여 배우 정보를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랭킹 페이지에서는 영화 중 누적 관람객 순이나 평점 순으로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회원정보 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있으며 회원 제재를 통해 사이트 이용을 제한 당할 수 도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945</Words>
  <Application>Microsoft Office PowerPoint</Application>
  <PresentationFormat>화면 슬라이드 쇼(16:9)</PresentationFormat>
  <Paragraphs>312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맑은 고딕</vt:lpstr>
      <vt:lpstr>한컴 윤고딕 230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cp:lastModifiedBy>Chee Yun Shin</cp:lastModifiedBy>
  <cp:revision>73</cp:revision>
  <dcterms:modified xsi:type="dcterms:W3CDTF">2023-03-19T13:42:53Z</dcterms:modified>
</cp:coreProperties>
</file>